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6" r:id="rId3"/>
    <p:sldId id="267" r:id="rId4"/>
    <p:sldId id="268" r:id="rId5"/>
    <p:sldId id="269" r:id="rId6"/>
    <p:sldId id="288" r:id="rId7"/>
    <p:sldId id="287" r:id="rId8"/>
    <p:sldId id="286" r:id="rId9"/>
    <p:sldId id="285" r:id="rId10"/>
    <p:sldId id="284" r:id="rId11"/>
    <p:sldId id="283" r:id="rId12"/>
    <p:sldId id="282" r:id="rId13"/>
    <p:sldId id="281" r:id="rId14"/>
    <p:sldId id="280" r:id="rId15"/>
    <p:sldId id="279" r:id="rId16"/>
    <p:sldId id="292" r:id="rId17"/>
    <p:sldId id="291" r:id="rId18"/>
    <p:sldId id="290" r:id="rId19"/>
    <p:sldId id="289" r:id="rId20"/>
    <p:sldId id="278" r:id="rId21"/>
    <p:sldId id="277" r:id="rId22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482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2920" y="1787652"/>
            <a:ext cx="9052560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8"/>
            <a:ext cx="10058400" cy="776977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671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923925"/>
            <a:ext cx="870585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17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" y="0"/>
            <a:ext cx="1004526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81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8"/>
            <a:ext cx="10058400" cy="776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90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6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437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15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766"/>
            <a:ext cx="10058400" cy="778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94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48" y="0"/>
            <a:ext cx="10082048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12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" y="0"/>
            <a:ext cx="10053145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6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25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lh7-us.googleusercontent.com/Ugj5KDohhfPuwsI2s_iUiNyv-qHu9bP5rZcoAyeH1dUBbwcRBNrWzfpK0OszXPmCKjOm_PwD2A9y_OSW1rxsvEYij2BnZzRh3cK4eSJjx4EEUwgq6ydw07B75-uW6Xw61Di2QTHqDLH4mKI5hmmI1g=n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95584"/>
            <a:ext cx="10301790" cy="687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423;p20"/>
          <p:cNvSpPr/>
          <p:nvPr/>
        </p:nvSpPr>
        <p:spPr>
          <a:xfrm>
            <a:off x="609600" y="3317966"/>
            <a:ext cx="2233493" cy="4454434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A6BCC9"/>
          </a:solidFill>
          <a:ln w="9525" cap="flat" cmpd="sng">
            <a:solidFill>
              <a:srgbClr val="DEE9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Google Shape;42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2850" y="3918857"/>
            <a:ext cx="1698174" cy="322348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26;p20"/>
          <p:cNvSpPr txBox="1"/>
          <p:nvPr/>
        </p:nvSpPr>
        <p:spPr>
          <a:xfrm>
            <a:off x="3332880" y="6660452"/>
            <a:ext cx="36788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1" u="none" strike="noStrike" cap="none">
                <a:solidFill>
                  <a:srgbClr val="2B608B"/>
                </a:solidFill>
                <a:latin typeface="Lato Light"/>
                <a:ea typeface="Lato Light"/>
                <a:cs typeface="Lato Light"/>
                <a:sym typeface="Lato Light"/>
              </a:rPr>
              <a:t>Ing. César Gómez – cejogosi@gmail.com</a:t>
            </a:r>
            <a:endParaRPr sz="1200" b="0" i="0" u="none" strike="noStrike" cap="none">
              <a:solidFill>
                <a:srgbClr val="2B608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427;p20" descr="Resultado de imagen para logo instagram 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6721" y="4863267"/>
            <a:ext cx="482168" cy="482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428;p20" descr="Resultado de imagen para logo pagina web 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83114" y="4229410"/>
            <a:ext cx="627739" cy="602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429;p20" descr="Resultado de imagen para logo facebook 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43093" y="5257800"/>
            <a:ext cx="762471" cy="76247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430;p20"/>
          <p:cNvSpPr txBox="1"/>
          <p:nvPr/>
        </p:nvSpPr>
        <p:spPr>
          <a:xfrm>
            <a:off x="3461728" y="4438051"/>
            <a:ext cx="192933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 dirty="0" smtClean="0">
                <a:solidFill>
                  <a:srgbClr val="2B608B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www.cesargoweb.us</a:t>
            </a:r>
            <a:endParaRPr sz="1200" b="0" i="0" u="none" strike="noStrike" cap="none" dirty="0">
              <a:solidFill>
                <a:srgbClr val="2B608B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1" name="Google Shape;431;p20"/>
          <p:cNvSpPr txBox="1"/>
          <p:nvPr/>
        </p:nvSpPr>
        <p:spPr>
          <a:xfrm>
            <a:off x="3458615" y="4949574"/>
            <a:ext cx="192933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B608B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cesargoweb</a:t>
            </a:r>
            <a:endParaRPr sz="1200" b="0" i="0" u="none" strike="noStrike" cap="none">
              <a:solidFill>
                <a:srgbClr val="2B608B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2" name="Google Shape;432;p20"/>
          <p:cNvSpPr txBox="1"/>
          <p:nvPr/>
        </p:nvSpPr>
        <p:spPr>
          <a:xfrm>
            <a:off x="3438067" y="5513833"/>
            <a:ext cx="213792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B608B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Cesargoweb – Diseño Web</a:t>
            </a:r>
            <a:endParaRPr sz="1200" b="0" i="0" u="none" strike="noStrike" cap="none">
              <a:solidFill>
                <a:srgbClr val="2B608B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13" name="Google Shape;433;p20" descr="Resultado de imagen para logo whatsapp cuadrado 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008396" y="5982941"/>
            <a:ext cx="431863" cy="4318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4;p20"/>
          <p:cNvSpPr/>
          <p:nvPr/>
        </p:nvSpPr>
        <p:spPr>
          <a:xfrm>
            <a:off x="3426874" y="6044682"/>
            <a:ext cx="1760327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 dirty="0">
                <a:solidFill>
                  <a:srgbClr val="2B608B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+ 57 ( 3014026305 )</a:t>
            </a:r>
            <a:endParaRPr sz="1200" b="0" i="0" u="none" strike="noStrike" cap="none" dirty="0">
              <a:solidFill>
                <a:srgbClr val="2B608B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86" y="0"/>
            <a:ext cx="10095186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393" y="-2628"/>
            <a:ext cx="10076793" cy="79274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8001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58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17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38"/>
            <a:ext cx="10058400" cy="791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08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584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318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</TotalTime>
  <Words>17</Words>
  <Application>Microsoft Office PowerPoint</Application>
  <PresentationFormat>Personalizado</PresentationFormat>
  <Paragraphs>5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Lato Light</vt:lpstr>
      <vt:lpstr>Roboto Slab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Cesar Gomez</dc:creator>
  <cp:lastModifiedBy>user</cp:lastModifiedBy>
  <cp:revision>47</cp:revision>
  <dcterms:created xsi:type="dcterms:W3CDTF">2024-02-11T22:01:44Z</dcterms:created>
  <dcterms:modified xsi:type="dcterms:W3CDTF">2024-04-21T23:03:42Z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2022-08-18T00:00:00Z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2024-02-11T00:00:00Z</vt:filetime>
  </property>
</Properties>
</file>